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3" autoAdjust="0"/>
    <p:restoredTop sz="86420" autoAdjust="0"/>
  </p:normalViewPr>
  <p:slideViewPr>
    <p:cSldViewPr>
      <p:cViewPr varScale="1">
        <p:scale>
          <a:sx n="99" d="100"/>
          <a:sy n="99" d="100"/>
        </p:scale>
        <p:origin x="15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F73F0BFC-2C88-4AAF-B42F-33B416312C7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Sample PowerPoint File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</a:t>
            </a:r>
            <a:r>
              <a:rPr lang="en-US" baseline="0" dirty="0"/>
              <a:t> 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</a:t>
            </a:r>
            <a:r>
              <a:rPr lang="en-US" baseline="0" dirty="0"/>
              <a:t> an outline of bulleted points</a:t>
            </a:r>
          </a:p>
          <a:p>
            <a:r>
              <a:rPr lang="en-US" baseline="0" dirty="0"/>
              <a:t>You can print out PPT files as handouts using </a:t>
            </a:r>
            <a:r>
              <a:rPr lang="en-US" baseline="0"/>
              <a:t>the </a:t>
            </a:r>
            <a:br>
              <a:rPr lang="en-US" baseline="0"/>
            </a:br>
            <a:r>
              <a:rPr lang="en-US" baseline="0"/>
              <a:t>PRINT &gt; </a:t>
            </a:r>
            <a:br>
              <a:rPr lang="en-US" baseline="0"/>
            </a:br>
            <a:r>
              <a:rPr lang="en-US" baseline="0"/>
              <a:t>  PRINT </a:t>
            </a:r>
            <a:r>
              <a:rPr lang="en-US" baseline="0" dirty="0"/>
              <a:t>WHAT &gt; HANDOUTS</a:t>
            </a:r>
            <a:r>
              <a:rPr lang="en-US" dirty="0"/>
              <a:t> option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ample PowerPoint Fi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his is a Sample Slide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entral business district design template">
  <a:themeElements>
    <a:clrScheme name="Default Design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business district design template</Template>
  <TotalTime>7</TotalTime>
  <Words>35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Central business district design template</vt:lpstr>
      <vt:lpstr>Sample PowerPoint File</vt:lpstr>
      <vt:lpstr>This is a Sample Slide</vt:lpstr>
    </vt:vector>
  </TitlesOfParts>
  <Company>SCTC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 File</dc:title>
  <dc:creator>James Falkofske</dc:creator>
  <cp:lastModifiedBy>Bipin Gaikwad</cp:lastModifiedBy>
  <cp:revision>3</cp:revision>
  <dcterms:created xsi:type="dcterms:W3CDTF">2009-05-06T22:06:09Z</dcterms:created>
  <dcterms:modified xsi:type="dcterms:W3CDTF">2021-08-26T09:31:39Z</dcterms:modified>
</cp:coreProperties>
</file>